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2"/>
  </p:notesMasterIdLst>
  <p:sldIdLst>
    <p:sldId id="271" r:id="rId2"/>
    <p:sldId id="256" r:id="rId3"/>
    <p:sldId id="259" r:id="rId4"/>
    <p:sldId id="263" r:id="rId5"/>
    <p:sldId id="257" r:id="rId6"/>
    <p:sldId id="260" r:id="rId7"/>
    <p:sldId id="264" r:id="rId8"/>
    <p:sldId id="267" r:id="rId9"/>
    <p:sldId id="265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5CCF6-FC0F-4365-9A47-A7DAC3FBF99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328EA-0E65-4B91-842A-C4926C5357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Список использованной литературы:</a:t>
            </a: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В.И.Лях;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А.А.Зданевич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 ФИЗИЧЕСКАЯ КУЛЬТУРА  ДЛЯ 10-11 КЛАССОВ.</a:t>
            </a: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Журналы - Физическая культура в школе.</a:t>
            </a:r>
            <a:endParaRPr lang="ru-RU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328EA-0E65-4B91-842A-C4926C5357E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571612"/>
            <a:ext cx="9144000" cy="1928826"/>
          </a:xfrm>
          <a:noFill/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станциям</a:t>
            </a:r>
            <a:b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( УПРАЖНЕНИЯ ДЛЯ КРУГОВОЙ ТРЕНИРОВКИ ПО АТЛЕТИЧЕСКОЙ ГИМНАСТИКЕ)</a:t>
            </a:r>
            <a:r>
              <a:rPr lang="ru-RU" b="1" u="sng" dirty="0" smtClean="0">
                <a:solidFill>
                  <a:schemeClr val="tx1"/>
                </a:solidFill>
              </a:rPr>
              <a:t/>
            </a:r>
            <a:br>
              <a:rPr lang="ru-RU" b="1" u="sng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14356"/>
            <a:ext cx="9144000" cy="428628"/>
          </a:xfrm>
        </p:spPr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«Средняя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общеобразовательная школа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п.Горный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Краснопартизанского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района Саратовской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области»</a:t>
            </a:r>
          </a:p>
          <a:p>
            <a:pPr algn="ctr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0694" y="4786322"/>
            <a:ext cx="36433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Автор: </a:t>
            </a:r>
            <a:r>
              <a:rPr lang="ru-RU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Стеченко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А.А.,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учитель физической культуры.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u="sng" dirty="0" smtClean="0"/>
          </a:p>
          <a:p>
            <a:endParaRPr lang="ru-RU" b="1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40998" y="5786454"/>
            <a:ext cx="1136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п.Горный</a:t>
            </a:r>
            <a:r>
              <a:rPr lang="ru-RU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Documents and Settings\Admin\Рабочий стол\2010-02-04\1-3-н(3)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3428992" y="1191309"/>
            <a:ext cx="5570938" cy="5523839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0" y="0"/>
            <a:ext cx="4857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Упражнение№9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однимание 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носки.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 and Settings\Admin\Рабочий стол\2010-02-04\1-р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3571868" y="1633109"/>
            <a:ext cx="5343601" cy="5010602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857620" y="1500175"/>
            <a:ext cx="200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Вдох</a:t>
            </a:r>
            <a:endParaRPr lang="ru-RU" sz="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471490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Упражнение№1</a:t>
            </a:r>
          </a:p>
          <a:p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оочередное сгибание и разгибание рук в локтевом суставе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 and Settings\Admin\Рабочий стол\2010-02-04\2-р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 l="4938" t="1316"/>
          <a:stretch>
            <a:fillRect/>
          </a:stretch>
        </p:blipFill>
        <p:spPr bwMode="auto">
          <a:xfrm>
            <a:off x="3143240" y="1571612"/>
            <a:ext cx="5836382" cy="5143536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85720" y="2571744"/>
            <a:ext cx="457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42148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Упражнение№2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гибание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рук в локтевом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суставе</a:t>
            </a:r>
          </a:p>
          <a:p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голову из положения- </a:t>
            </a:r>
            <a:endParaRPr lang="ru-RU" sz="32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руки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вверх.</a:t>
            </a:r>
            <a:endParaRPr lang="ru-RU" sz="32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Documents and Settings\Admin\Рабочий стол\2010-02-04\3-р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3214678" y="1571611"/>
            <a:ext cx="5715040" cy="5072099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0" y="0"/>
            <a:ext cx="5068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Упражнение№3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однимание </a:t>
            </a:r>
          </a:p>
          <a:p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прямых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рук </a:t>
            </a:r>
            <a:endParaRPr lang="ru-RU" sz="32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стороны.</a:t>
            </a:r>
            <a:endParaRPr lang="ru-RU" sz="32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Documents and Settings\Admin\Рабочий стол\2010-02-04\1-1-т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3143240" y="1785926"/>
            <a:ext cx="5857916" cy="495133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0" y="0"/>
            <a:ext cx="60089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Упражнение№4 </a:t>
            </a:r>
            <a:endParaRPr lang="ru-RU" sz="32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аклоны туловища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вперед,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не сгибая ног.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Documents and Settings\Admin\Рабочий стол\2010-02-04\1-2-т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2571736" y="1500175"/>
            <a:ext cx="6386783" cy="5214973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3929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Упражнение№5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аклоны </a:t>
            </a:r>
            <a:r>
              <a:rPr lang="ru-RU" sz="3200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туловища в стороны.</a:t>
            </a:r>
            <a:endParaRPr lang="ru-RU" sz="3200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64" y="3714752"/>
            <a:ext cx="1071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Вдох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00694" y="1428736"/>
            <a:ext cx="1500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Выдох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Documents and Settings\Admin\Рабочий стол\2010-02-04\1-3-т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3214678" y="1928802"/>
            <a:ext cx="5811989" cy="4786346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85720" y="2357430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Упражнение№6 </a:t>
            </a:r>
            <a:endParaRPr lang="ru-RU" sz="32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 положения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лежа на спине 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наклоны </a:t>
            </a:r>
            <a:endParaRPr lang="ru-RU" sz="3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туловища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вперед.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Documents and Settings\Admin\Рабочий стол\2010-02-04\4-т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3428991" y="1425926"/>
            <a:ext cx="5572165" cy="5296302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0" y="0"/>
            <a:ext cx="39290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Упражнение№7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ращения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рук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вперед и назад.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D:\Documents and Settings\Admin\Рабочий стол\2010-02-04\1-3-н(2).JPG"/>
          <p:cNvPicPr>
            <a:picLocks noChangeAspect="1" noChangeArrowheads="1"/>
          </p:cNvPicPr>
          <p:nvPr/>
        </p:nvPicPr>
        <p:blipFill>
          <a:blip r:embed="rId3" cstate="print">
            <a:biLevel thresh="50000"/>
          </a:blip>
          <a:srcRect/>
          <a:stretch>
            <a:fillRect/>
          </a:stretch>
        </p:blipFill>
        <p:spPr bwMode="auto">
          <a:xfrm>
            <a:off x="3323715" y="1714488"/>
            <a:ext cx="5606004" cy="4954147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0" y="0"/>
            <a:ext cx="550069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Упражнение№8 </a:t>
            </a:r>
            <a:endParaRPr lang="ru-RU" sz="32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риседание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отягощением</a:t>
            </a:r>
          </a:p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на плечах.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29256" y="428604"/>
            <a:ext cx="3714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232</TotalTime>
  <Words>326</Words>
  <Application>Microsoft Office PowerPoint</Application>
  <PresentationFormat>Экран (4:3)</PresentationFormat>
  <Paragraphs>72</Paragraphs>
  <Slides>10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 Работа по станциям ( УПРАЖНЕНИЯ ДЛЯ КРУГОВОЙ ТРЕНИРОВКИ ПО АТЛЕТИЧЕСКОЙ ГИМНАСТИКЕ)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43</cp:revision>
  <dcterms:modified xsi:type="dcterms:W3CDTF">2012-05-18T17:25:34Z</dcterms:modified>
</cp:coreProperties>
</file>